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357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33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1455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066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0997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715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3278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527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984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494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06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75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834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763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679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DE9C-607B-4889-A83C-8E10A706D2B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05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6DE9C-607B-4889-A83C-8E10A706D2BB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6A21053-58E5-4331-BF8F-8CFA74946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204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905000"/>
            <a:ext cx="9144000" cy="3076136"/>
          </a:xfrm>
        </p:spPr>
        <p:txBody>
          <a:bodyPr/>
          <a:lstStyle/>
          <a:p>
            <a:pPr algn="ctr"/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我的生命獻給祢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Take My Life, And Let It Be</a:t>
            </a:r>
            <a:endParaRPr lang="en-US" sz="4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493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33400"/>
            <a:ext cx="7854696" cy="63246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我有决定的心志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Goa  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koat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teng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 e  sim- chi,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甘願給主祢主意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Kam-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goan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 ho  Chu  Li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</a:rPr>
              <a:t>5.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Take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my will, and make 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Thine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,</a:t>
            </a:r>
            <a:r>
              <a:rPr lang="en-US" altLang="zh-TW" sz="36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It shall be no longer mine,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46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609600"/>
            <a:ext cx="7854696" cy="6248400"/>
          </a:xfrm>
        </p:spPr>
        <p:txBody>
          <a:bodyPr/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我獻身心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有决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斷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sim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koat-toan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永遠歸主你掌管</a:t>
            </a:r>
            <a:r>
              <a:rPr lang="zh-TW" altLang="en-US" sz="3500" b="1" dirty="0" smtClean="0">
                <a:solidFill>
                  <a:schemeClr val="tx1"/>
                </a:solidFill>
              </a:rPr>
              <a:t>。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</a:rPr>
              <a:t>(2x)</a:t>
            </a:r>
            <a:endParaRPr lang="en-US" altLang="zh-TW" sz="3200" b="1" dirty="0">
              <a:solidFill>
                <a:schemeClr val="tx1"/>
              </a:solidFill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Eng-oan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Chu Li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chiang-koan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.  </a:t>
            </a: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</a:rPr>
              <a:t>(2x)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Take my heart; it is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</a:rPr>
              <a:t>Thine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 own,</a:t>
            </a:r>
            <a:r>
              <a:rPr lang="en-US" altLang="zh-TW" sz="36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It shall be Thy royal throne. 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</a:rPr>
              <a:t>(2x)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33400"/>
            <a:ext cx="7854696" cy="63246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6.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我的愛心求主助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Goa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sim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chan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愛祢勝過全世界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Li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ke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se- kai,</a:t>
            </a: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</a:rPr>
              <a:t>6.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Take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my love; my Lord, I pour,</a:t>
            </a:r>
            <a:r>
              <a:rPr lang="en-US" altLang="zh-TW" sz="36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At Thy feet its treasure store.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51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57200"/>
            <a:ext cx="7854696" cy="64008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今我立志獻自己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Ta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 goa  lip- chi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ka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ki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永遠完全歸給祢</a:t>
            </a:r>
            <a:r>
              <a:rPr lang="zh-TW" altLang="en-US" sz="3500" b="1" dirty="0" smtClean="0">
                <a:solidFill>
                  <a:schemeClr val="tx1"/>
                </a:solidFill>
              </a:rPr>
              <a:t>。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</a:rPr>
              <a:t>(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</a:rPr>
              <a:t>2x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</a:rPr>
              <a:t>)</a:t>
            </a:r>
            <a:endParaRPr lang="en-US" altLang="zh-TW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Eng-oan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oan-choan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ho Li.  </a:t>
            </a: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</a:rPr>
              <a:t>(2x)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endParaRPr lang="en-US" sz="3000" b="1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Take myself, and I will be</a:t>
            </a:r>
            <a:endParaRPr lang="en-US" altLang="zh-TW" sz="3600" b="1" dirty="0">
              <a:solidFill>
                <a:schemeClr val="tx1"/>
              </a:solidFill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Ever, only, all for thee. 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</a:rPr>
              <a:t>(2x)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70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57200"/>
            <a:ext cx="7854696" cy="6400800"/>
          </a:xfrm>
        </p:spPr>
        <p:txBody>
          <a:bodyPr/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我的生命獻給祢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Goa  e  si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mia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 ho  Li,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做祢差用到一世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Li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chhe-eng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kau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chit-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</a:rPr>
              <a:t>1.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Take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my life, and let it be</a:t>
            </a:r>
            <a:endParaRPr lang="en-US" altLang="zh-TW" sz="3600" b="1" dirty="0">
              <a:solidFill>
                <a:schemeClr val="tx1"/>
              </a:solidFill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Consecrated, Lord  to Thee.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79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838200"/>
            <a:ext cx="7854696" cy="60198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zh-TW" altLang="en-US" sz="6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時時刻刻獻給主</a:t>
            </a:r>
            <a:r>
              <a:rPr lang="zh-TW" altLang="en-US" sz="3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8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</a:rPr>
              <a:t>Si-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</a:rPr>
              <a:t>si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</a:rPr>
              <a:t>khek-khek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</a:rPr>
              <a:t>hian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</a:rPr>
              <a:t> ho Chu,</a:t>
            </a:r>
          </a:p>
          <a:p>
            <a:pPr algn="ctr"/>
            <a:r>
              <a:rPr lang="zh-TW" altLang="en-US" sz="6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歸榮光祢萬年久</a:t>
            </a:r>
            <a:r>
              <a:rPr lang="zh-TW" altLang="en-US" sz="3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2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(2x)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</a:rPr>
              <a:t>Kui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</a:rPr>
              <a:t>eng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</a:rPr>
              <a:t>kng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</a:rPr>
              <a:t>  Li  ban-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</a:rPr>
              <a:t>ni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</a:rPr>
              <a:t>ku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</a:rPr>
              <a:t>.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(2x)</a:t>
            </a:r>
          </a:p>
          <a:p>
            <a:pPr algn="ctr"/>
            <a:endParaRPr lang="en-US" altLang="zh-TW" sz="3000" b="1" dirty="0" smtClean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endParaRPr lang="en-US" altLang="zh-TW" sz="3000" b="1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</a:rPr>
              <a:t>Take my moments and my days;</a:t>
            </a:r>
            <a:r>
              <a:rPr lang="en-US" altLang="zh-TW" sz="38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800" b="1" dirty="0">
                <a:solidFill>
                  <a:schemeClr val="tx1"/>
                </a:solidFill>
                <a:latin typeface="Candara" pitchFamily="34" charset="0"/>
              </a:rPr>
              <a:t>Let them flow in ceaseless praise.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(2x)</a:t>
            </a:r>
          </a:p>
          <a:p>
            <a:pPr algn="ctr"/>
            <a:endParaRPr lang="en-US" altLang="zh-TW" sz="3000" b="1" dirty="0">
              <a:solidFill>
                <a:schemeClr val="tx1"/>
              </a:solidFill>
            </a:endParaRPr>
          </a:p>
          <a:p>
            <a:pPr algn="ctr"/>
            <a:r>
              <a:rPr lang="en-US" sz="3500" dirty="0" smtClean="0">
                <a:latin typeface="Candara" pitchFamily="34" charset="0"/>
              </a:rPr>
              <a:t> </a:t>
            </a:r>
            <a:endParaRPr lang="en-US" sz="3500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23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57200"/>
            <a:ext cx="7854696" cy="6400800"/>
          </a:xfrm>
        </p:spPr>
        <p:txBody>
          <a:bodyPr/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我的手從祢命令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Goa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chhiu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than Li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beng-leng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獻給我主做差用</a:t>
            </a:r>
            <a:r>
              <a:rPr lang="en-US" altLang="zh-TW" sz="3500" b="1" dirty="0" smtClean="0">
                <a:solidFill>
                  <a:schemeClr val="tx1"/>
                </a:solidFill>
              </a:rPr>
              <a:t>,</a:t>
            </a: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ho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chhe-eng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algn="ctr"/>
            <a:endParaRPr lang="en-US" altLang="zh-TW" sz="3500" b="1" dirty="0">
              <a:solidFill>
                <a:schemeClr val="tx1"/>
              </a:solidFill>
            </a:endParaRPr>
          </a:p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</a:rPr>
              <a:t>2.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Take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my hands, and let them move</a:t>
            </a:r>
            <a:r>
              <a:rPr lang="en-US" altLang="zh-TW" sz="36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At the impulse of Thy love.</a:t>
            </a:r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11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609600"/>
            <a:ext cx="7854696" cy="6248400"/>
          </a:xfrm>
        </p:spPr>
        <p:txBody>
          <a:bodyPr/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我足也要為祢獻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Goa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kha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beh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 Li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常常替祢行不倦</a:t>
            </a:r>
            <a:r>
              <a:rPr lang="zh-TW" altLang="en-US" sz="3500" b="1" dirty="0" smtClean="0">
                <a:solidFill>
                  <a:schemeClr val="tx1"/>
                </a:solidFill>
              </a:rPr>
              <a:t>。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</a:rPr>
              <a:t>(2x)</a:t>
            </a:r>
            <a:endParaRPr lang="en-US" altLang="zh-TW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Siong-siong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Li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Kia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sian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.  </a:t>
            </a: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</a:rPr>
              <a:t>(2x)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Take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my feet, and let them be</a:t>
            </a:r>
            <a:r>
              <a:rPr lang="en-US" altLang="zh-TW" sz="35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Swift and beautiful for Thee.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</a:rPr>
              <a:t> (2x)</a:t>
            </a:r>
          </a:p>
          <a:p>
            <a:pPr algn="ctr"/>
            <a:endParaRPr lang="en-US" sz="30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34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33400"/>
            <a:ext cx="7854696" cy="6324600"/>
          </a:xfrm>
        </p:spPr>
        <p:txBody>
          <a:bodyPr/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我的聲音給祢用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ho  Li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歡喜讚美主無停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Hoa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 hi  o-  lo  Chu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</a:rPr>
              <a:t>3.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Take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my voice, and let them sing</a:t>
            </a:r>
            <a:r>
              <a:rPr lang="en-US" altLang="zh-TW" sz="36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Always only for my King.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9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57200"/>
            <a:ext cx="7854696" cy="6400800"/>
          </a:xfrm>
        </p:spPr>
        <p:txBody>
          <a:bodyPr/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我獻口舌來宣揚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chhui-chih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soan-iong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播傳福音愛救人</a:t>
            </a:r>
            <a:r>
              <a:rPr lang="zh-TW" altLang="en-US" sz="3500" b="1" dirty="0" smtClean="0">
                <a:solidFill>
                  <a:schemeClr val="tx1"/>
                </a:solidFill>
              </a:rPr>
              <a:t>。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</a:rPr>
              <a:t>(2x)</a:t>
            </a:r>
            <a:endParaRPr lang="en-US" altLang="zh-TW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Po-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thoan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hok-im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lang.  </a:t>
            </a: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</a:rPr>
              <a:t>(2x)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Take my lips, and let them be </a:t>
            </a:r>
            <a:r>
              <a:rPr lang="en-US" altLang="zh-TW" sz="36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Filled with messages from Thee. 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</a:rPr>
              <a:t>(2x)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40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33400"/>
            <a:ext cx="7854696" cy="63246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我的金銀獻給祢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Goa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kim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- gun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 ho Li,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不敢完全為自己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M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ka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ka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ki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</a:rPr>
              <a:t>4.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Take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my silver and my gold,</a:t>
            </a:r>
            <a:r>
              <a:rPr lang="en-US" altLang="zh-TW" sz="36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Not a mite would I withhold.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76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33400"/>
            <a:ext cx="7854696" cy="6324600"/>
          </a:xfrm>
        </p:spPr>
        <p:txBody>
          <a:bodyPr/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我的才幹祢賞賜</a:t>
            </a:r>
            <a:r>
              <a:rPr lang="en-US" altLang="zh-TW" sz="3500" b="1" dirty="0" smtClean="0">
                <a:solidFill>
                  <a:schemeClr val="tx1"/>
                </a:solidFill>
              </a:rPr>
              <a:t>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Goa  e  chai-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kan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  Li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siu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</a:rPr>
              <a:t>su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甘願還祢做器具</a:t>
            </a:r>
            <a:r>
              <a:rPr lang="zh-TW" altLang="en-US" sz="3500" b="1" dirty="0" smtClean="0">
                <a:solidFill>
                  <a:schemeClr val="tx1"/>
                </a:solidFill>
              </a:rPr>
              <a:t>。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</a:rPr>
              <a:t>(2x)</a:t>
            </a:r>
            <a:endParaRPr lang="en-US" altLang="zh-TW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Kam-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goan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Li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</a:rPr>
              <a:t>khi-ku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</a:rPr>
              <a:t>.  </a:t>
            </a: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</a:rPr>
              <a:t>(2x)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</a:rPr>
              <a:t>Take my intellect, and use</a:t>
            </a:r>
            <a:r>
              <a:rPr lang="en-US" altLang="zh-TW" sz="36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</a:rPr>
              <a:t>Every power as Thou shalt choose. 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</a:rPr>
              <a:t>(2x)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15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365</TotalTime>
  <Words>642</Words>
  <Application>Microsoft Office PowerPoint</Application>
  <PresentationFormat>On-screen Show (4:3)</PresentationFormat>
  <Paragraphs>89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DFKai-SB</vt:lpstr>
      <vt:lpstr>微軟正黑體</vt:lpstr>
      <vt:lpstr>Arial</vt:lpstr>
      <vt:lpstr>Candara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40</cp:revision>
  <dcterms:created xsi:type="dcterms:W3CDTF">2016-10-07T08:10:14Z</dcterms:created>
  <dcterms:modified xsi:type="dcterms:W3CDTF">2018-03-23T09:00:56Z</dcterms:modified>
</cp:coreProperties>
</file>